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70" r:id="rId8"/>
    <p:sldId id="271" r:id="rId9"/>
    <p:sldId id="272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44464-4D8B-4D5D-8CA9-A84C5093498C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563F8-75CE-411D-AFF1-D95D38940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15F14-4230-4BFF-9475-CBA00CB1E179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01F0B-030F-4AC1-9424-5CC661DFA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21F2F-EAF1-48DC-AD78-EA327C040DAD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CF987-858D-4265-B4C2-D1F564AE4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A9A6D-4814-4D88-B3F8-0EBF5068E4B0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36ACD-FD8C-4D8E-96A0-520B658DF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F4E97-B9FB-40E6-9582-19F19F861BD9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F416-CE91-40D8-A660-CDFF5E00C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4A044-ED4B-4A90-A21A-5E392E93BC2E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7321-34E2-4727-9EFC-9B4D551F4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A7DB-FE77-4241-9177-122059A7DF96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143EE-1484-437F-A50C-7DDC03EDF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8FF28-2930-4C2E-BA0C-D6D1FE547A1C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3CD6A-E619-4DE1-AD4D-D97957F81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CE609-977E-4388-BCCE-492357B75F9A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6BFAF-1C1A-443C-B625-01C9780B5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05638-7E20-4085-84CB-9C853633FA68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9377-C21B-4C53-91F1-F54342116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81DA9-E86F-4391-9D3C-AF8CD2E5D460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C796E-6C4F-43CF-B078-AB062C488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8499772A-6F68-4F6D-9D3F-CB04B2F604B7}" type="datetimeFigureOut">
              <a:rPr lang="ru-RU"/>
              <a:pPr>
                <a:defRPr/>
              </a:pPr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0DEEE10A-37D4-4B07-AD53-1B4CB6DF9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913"/>
            <a:ext cx="7772400" cy="6669087"/>
          </a:xfrm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FFFF66"/>
                </a:solidFill>
              </a:rPr>
              <a:t>9 нчы сентябрь</a:t>
            </a:r>
            <a:br>
              <a:rPr lang="ru-RU" sz="6000" smtClean="0">
                <a:solidFill>
                  <a:srgbClr val="FFFF66"/>
                </a:solidFill>
              </a:rPr>
            </a:br>
            <a:r>
              <a:rPr lang="ru-RU" sz="6000" smtClean="0">
                <a:solidFill>
                  <a:srgbClr val="FFFF66"/>
                </a:solidFill>
              </a:rPr>
              <a:t>2010 ел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8888" y="4365625"/>
            <a:ext cx="6400800" cy="17526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898989"/>
                </a:solidFill>
              </a:rPr>
              <a:t>Фәхретдин бине</a:t>
            </a:r>
            <a:r>
              <a:rPr lang="ru-RU" sz="3600" smtClean="0">
                <a:solidFill>
                  <a:srgbClr val="898989"/>
                </a:solidFill>
                <a:latin typeface="Arial" charset="0"/>
              </a:rPr>
              <a:t>Мустаев</a:t>
            </a:r>
            <a:r>
              <a:rPr lang="ru-RU" sz="3600" smtClean="0">
                <a:solidFill>
                  <a:srgbClr val="898989"/>
                </a:solidFill>
              </a:rPr>
              <a:t>- ән НОРЛАТИның зыярәтен яңарту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13" y="188913"/>
            <a:ext cx="9075737" cy="6807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575" y="115888"/>
            <a:ext cx="9028113" cy="67722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1763" y="115888"/>
            <a:ext cx="8955087" cy="6718300"/>
          </a:xfrm>
        </p:spPr>
      </p:pic>
      <p:pic>
        <p:nvPicPr>
          <p:cNvPr id="15364" name="Picture 4" descr="slide0001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0713"/>
            <a:ext cx="8820150" cy="5507037"/>
          </a:xfrm>
          <a:prstGeom prst="rect">
            <a:avLst/>
          </a:prstGeom>
          <a:noFill/>
        </p:spPr>
      </p:pic>
      <p:pic>
        <p:nvPicPr>
          <p:cNvPr id="15365" name="Picture 5" descr="ее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6875"/>
            <a:ext cx="9144000" cy="6030913"/>
          </a:xfrm>
          <a:prstGeom prst="rect">
            <a:avLst/>
          </a:prstGeom>
          <a:noFill/>
        </p:spPr>
      </p:pic>
      <p:pic>
        <p:nvPicPr>
          <p:cNvPr id="15366" name="Picture 6" descr="ммм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765175"/>
            <a:ext cx="8926513" cy="5648325"/>
          </a:xfrm>
          <a:prstGeom prst="rect">
            <a:avLst/>
          </a:prstGeom>
          <a:noFill/>
        </p:spPr>
      </p:pic>
      <p:pic>
        <p:nvPicPr>
          <p:cNvPr id="15367" name="Picture 7" descr="ттт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88913"/>
            <a:ext cx="9144000" cy="64817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3688" y="26988"/>
            <a:ext cx="8859837" cy="664527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0"/>
            <a:ext cx="8988425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98425"/>
            <a:ext cx="8907462" cy="66817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125" y="260350"/>
            <a:ext cx="84486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2400"/>
            <a:ext cx="89408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25" y="76200"/>
            <a:ext cx="89408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4138" y="188913"/>
            <a:ext cx="9002712" cy="67532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4938"/>
            <a:ext cx="8964613" cy="672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4938"/>
            <a:ext cx="8964613" cy="672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slide0001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2588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3813" y="0"/>
            <a:ext cx="9110663" cy="68341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5400" y="15875"/>
            <a:ext cx="8774113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аа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69863"/>
            <a:ext cx="9144000" cy="65182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1763" y="188913"/>
            <a:ext cx="8859837" cy="66452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42888"/>
            <a:ext cx="8820150" cy="661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549275"/>
            <a:ext cx="8451850" cy="63388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0350"/>
            <a:ext cx="879633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15888"/>
            <a:ext cx="89884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11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1_Тема Office</vt:lpstr>
      <vt:lpstr>9 нчы сентябрь 2010 ел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нчы сентябрь 2010 ел</dc:title>
  <dc:creator>Гелюся</dc:creator>
  <cp:lastModifiedBy>Пользователь</cp:lastModifiedBy>
  <cp:revision>9</cp:revision>
  <dcterms:created xsi:type="dcterms:W3CDTF">2012-03-08T04:28:13Z</dcterms:created>
  <dcterms:modified xsi:type="dcterms:W3CDTF">2012-04-07T05:45:58Z</dcterms:modified>
</cp:coreProperties>
</file>